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94" r:id="rId3"/>
    <p:sldId id="295" r:id="rId4"/>
    <p:sldId id="296" r:id="rId5"/>
    <p:sldId id="299" r:id="rId6"/>
    <p:sldId id="300" r:id="rId7"/>
    <p:sldId id="298" r:id="rId8"/>
    <p:sldId id="258" r:id="rId9"/>
    <p:sldId id="286" r:id="rId10"/>
    <p:sldId id="287" r:id="rId11"/>
    <p:sldId id="288" r:id="rId12"/>
    <p:sldId id="289" r:id="rId13"/>
    <p:sldId id="262" r:id="rId14"/>
    <p:sldId id="290" r:id="rId15"/>
    <p:sldId id="291" r:id="rId16"/>
    <p:sldId id="292" r:id="rId17"/>
    <p:sldId id="297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39303"/>
    <a:srgbClr val="78B832"/>
    <a:srgbClr val="FFFF99"/>
    <a:srgbClr val="DADA8E"/>
    <a:srgbClr val="FFFFCC"/>
    <a:srgbClr val="FF9999"/>
    <a:srgbClr val="E5F82E"/>
    <a:srgbClr val="FCFC8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6477" autoAdjust="0"/>
  </p:normalViewPr>
  <p:slideViewPr>
    <p:cSldViewPr>
      <p:cViewPr>
        <p:scale>
          <a:sx n="81" d="100"/>
          <a:sy n="81" d="100"/>
        </p:scale>
        <p:origin x="-810" y="4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354F10-29E1-423F-AD00-431CE91AE4DA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2719704-5714-48B3-8F47-36735238DF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03FA7B-A487-49A1-9060-43D00A829C0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719704-5714-48B3-8F47-36735238DF28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AF319-58BA-4BEF-B26B-52D6ADDA494A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9EB56-CBA3-4296-8167-641A278EEC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A15E1-2710-453D-A203-E31F00E19E6E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F5431-180A-47EC-B505-B6243F31F6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69953-674A-4636-8158-FCA8CB712073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9B806-502E-495C-9AA6-7CF1642164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2AAC6-C10A-4979-A31F-C29796B0045F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101A0-AB03-4181-9280-DFEF0FA476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85CB1-5789-4E3A-A5B9-C18AD4A31708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92202-9513-41F2-ACD0-A372816C43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76526-AE33-46AC-AA81-963AF9D7D2F1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D6BEB-C495-4C0B-BA8F-48AB0421BA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1315B-4F19-4100-8B2A-B9D30CC0FC30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5F0F6-D4A0-4032-80EE-9FFFF12399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5305A-7F92-4D02-8388-C664BA62455C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94507-8B5E-4149-AE80-25CD351FF2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67441-FB01-4A78-A52B-C934F3AE5047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03CBC-8FC1-4F1A-BB4F-573026B3DD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AE9CA-BD3A-468A-8385-CD9E7ED446CC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42B32-E756-456B-BEBB-88C5A96EBE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84304-9608-4845-96C0-3B332664C537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9A456-89C2-4629-ACB7-87900C9448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>
                <a:alpha val="71000"/>
              </a:srgb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86A9A78-EA4B-4E1F-BCB5-E4375E72E8F3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4CC9A0-B96C-4E2E-9D45-4E2128008D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5" descr="1194714092_fludilkaru-cveti_oboi-1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3392"/>
            <a:ext cx="8401080" cy="2017072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8288" bIns="0" rtlCol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buNone/>
              <a:defRPr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i="1" dirty="0" smtClean="0">
                <a:ln>
                  <a:solidFill>
                    <a:schemeClr val="tx1"/>
                  </a:solidFill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  <a:tileRect/>
                </a:gradFill>
                <a:effectLst>
                  <a:innerShdw>
                    <a:prstClr val="black">
                      <a:alpha val="83000"/>
                    </a:prstClr>
                  </a:innerShdw>
                </a:effectLst>
                <a:latin typeface="Georgia" pitchFamily="18" charset="0"/>
              </a:rPr>
              <a:t> </a:t>
            </a:r>
            <a:r>
              <a:rPr lang="en-US" sz="4800" i="1" dirty="0" smtClean="0">
                <a:ln>
                  <a:solidFill>
                    <a:schemeClr val="tx1"/>
                  </a:solidFill>
                </a:ln>
                <a:solidFill>
                  <a:srgbClr val="FF0066"/>
                </a:solidFill>
                <a:effectLst>
                  <a:innerShdw>
                    <a:prstClr val="black">
                      <a:alpha val="83000"/>
                    </a:prstClr>
                  </a:innerShdw>
                </a:effectLst>
                <a:latin typeface="Georgia" pitchFamily="18" charset="0"/>
              </a:rPr>
              <a:t>  </a:t>
            </a:r>
            <a:r>
              <a:rPr lang="en-US" sz="4800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>
                    <a:prstClr val="black">
                      <a:alpha val="83000"/>
                    </a:prstClr>
                  </a:innerShdw>
                </a:effectLst>
                <a:latin typeface="Georgia" pitchFamily="18" charset="0"/>
              </a:rPr>
              <a:t>       </a:t>
            </a:r>
            <a:r>
              <a:rPr lang="ru-RU" sz="4800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>
                    <a:prstClr val="black">
                      <a:alpha val="83000"/>
                    </a:prstClr>
                  </a:innerShdw>
                </a:effectLst>
                <a:latin typeface="Georgia" pitchFamily="18" charset="0"/>
              </a:rPr>
              <a:t>«Мы нашим мамам говорим спасибо!</a:t>
            </a:r>
            <a:r>
              <a:rPr lang="en-US" sz="4800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>
                    <a:prstClr val="black">
                      <a:alpha val="83000"/>
                    </a:prstClr>
                  </a:innerShdw>
                </a:effectLst>
                <a:latin typeface="Georgia" pitchFamily="18" charset="0"/>
              </a:rPr>
              <a:t> </a:t>
            </a:r>
            <a:r>
              <a:rPr lang="ru-RU" sz="4800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>
                    <a:prstClr val="black">
                      <a:alpha val="83000"/>
                    </a:prstClr>
                  </a:innerShdw>
                </a:effectLst>
                <a:latin typeface="Georgia" pitchFamily="18" charset="0"/>
              </a:rPr>
              <a:t>»</a:t>
            </a:r>
          </a:p>
        </p:txBody>
      </p:sp>
      <p:sp>
        <p:nvSpPr>
          <p:cNvPr id="2052" name="Подзаголовок 2"/>
          <p:cNvSpPr>
            <a:spLocks noGrp="1"/>
          </p:cNvSpPr>
          <p:nvPr>
            <p:ph idx="1"/>
          </p:nvPr>
        </p:nvSpPr>
        <p:spPr>
          <a:xfrm>
            <a:off x="5364088" y="3429000"/>
            <a:ext cx="3565600" cy="1584176"/>
          </a:xfrm>
        </p:spPr>
        <p:txBody>
          <a:bodyPr/>
          <a:lstStyle/>
          <a:p>
            <a:pPr eaLnBrk="1" hangingPunct="1">
              <a:buNone/>
            </a:pPr>
            <a:r>
              <a:rPr lang="ru-RU" sz="3600" b="1" dirty="0" smtClean="0"/>
              <a:t>Конкурс чтецов, </a:t>
            </a:r>
          </a:p>
          <a:p>
            <a:pPr eaLnBrk="1" hangingPunct="1">
              <a:buNone/>
            </a:pPr>
            <a:r>
              <a:rPr lang="ru-RU" sz="3600" b="1" dirty="0" smtClean="0"/>
              <a:t>посвящённый </a:t>
            </a:r>
          </a:p>
          <a:p>
            <a:pPr eaLnBrk="1" hangingPunct="1">
              <a:buNone/>
            </a:pPr>
            <a:r>
              <a:rPr lang="ru-RU" sz="3600" b="1" dirty="0" smtClean="0"/>
              <a:t>Дню матери</a:t>
            </a:r>
            <a:endParaRPr lang="ru-RU" sz="2400" b="1" dirty="0" smtClean="0"/>
          </a:p>
        </p:txBody>
      </p:sp>
      <p:pic>
        <p:nvPicPr>
          <p:cNvPr id="1026" name="Picture 2" descr="C:\Documents and Settings\User\Мои документы\день матери\мама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1" y="2622172"/>
            <a:ext cx="4235853" cy="38324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60350"/>
            <a:ext cx="9144000" cy="659765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rgbClr val="FF0066"/>
                </a:solidFill>
                <a:latin typeface="Times New Roman" pitchFamily="18" charset="0"/>
              </a:rPr>
              <a:t>   </a:t>
            </a:r>
            <a:br>
              <a:rPr lang="ru-RU" sz="2400" b="1" dirty="0" smtClean="0">
                <a:solidFill>
                  <a:srgbClr val="FF0066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FF0066"/>
                </a:solidFill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0066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FF0066"/>
                </a:solidFill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0066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FF0066"/>
                </a:solidFill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0066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FF0066"/>
                </a:solidFill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0066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FF0066"/>
                </a:solidFill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0066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FF0066"/>
                </a:solidFill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0066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FF0066"/>
                </a:solidFill>
                <a:latin typeface="Times New Roman" pitchFamily="18" charset="0"/>
              </a:rPr>
              <a:t>  </a:t>
            </a:r>
          </a:p>
        </p:txBody>
      </p:sp>
      <p:pic>
        <p:nvPicPr>
          <p:cNvPr id="34821" name="Picture 5" descr="j03863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8784975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 decel="100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decel="100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decel="100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0" decel="100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292100"/>
            <a:ext cx="7859712" cy="608965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i="1" dirty="0" smtClean="0">
                <a:solidFill>
                  <a:srgbClr val="00FFFF"/>
                </a:solidFill>
                <a:latin typeface="Times New Roman" pitchFamily="18" charset="0"/>
              </a:rPr>
              <a:t/>
            </a:r>
            <a:br>
              <a:rPr lang="ru-RU" sz="5400" b="1" i="1" dirty="0" smtClean="0">
                <a:solidFill>
                  <a:srgbClr val="00FFFF"/>
                </a:solidFill>
                <a:latin typeface="Times New Roman" pitchFamily="18" charset="0"/>
              </a:rPr>
            </a:br>
            <a:r>
              <a:rPr lang="ru-RU" sz="5400" b="1" i="1" dirty="0" smtClean="0">
                <a:solidFill>
                  <a:srgbClr val="00FFFF"/>
                </a:solidFill>
                <a:latin typeface="Times New Roman" pitchFamily="18" charset="0"/>
              </a:rPr>
              <a:t/>
            </a:r>
            <a:br>
              <a:rPr lang="ru-RU" sz="5400" b="1" i="1" dirty="0" smtClean="0">
                <a:solidFill>
                  <a:srgbClr val="00FFFF"/>
                </a:solidFill>
                <a:latin typeface="Times New Roman" pitchFamily="18" charset="0"/>
              </a:rPr>
            </a:br>
            <a:r>
              <a:rPr lang="ru-RU" sz="5400" b="1" i="1" dirty="0" smtClean="0">
                <a:solidFill>
                  <a:srgbClr val="00FFFF"/>
                </a:solidFill>
                <a:latin typeface="Times New Roman" pitchFamily="18" charset="0"/>
              </a:rPr>
              <a:t/>
            </a:r>
            <a:br>
              <a:rPr lang="ru-RU" sz="5400" b="1" i="1" dirty="0" smtClean="0">
                <a:solidFill>
                  <a:srgbClr val="00FFFF"/>
                </a:solidFill>
                <a:latin typeface="Times New Roman" pitchFamily="18" charset="0"/>
              </a:rPr>
            </a:br>
            <a:r>
              <a:rPr lang="ru-RU" sz="5400" b="1" i="1" dirty="0" smtClean="0">
                <a:solidFill>
                  <a:srgbClr val="00FFFF"/>
                </a:solidFill>
                <a:latin typeface="Times New Roman" pitchFamily="18" charset="0"/>
              </a:rPr>
              <a:t/>
            </a:r>
            <a:br>
              <a:rPr lang="ru-RU" sz="5400" b="1" i="1" dirty="0" smtClean="0">
                <a:solidFill>
                  <a:srgbClr val="00FFFF"/>
                </a:solidFill>
                <a:latin typeface="Times New Roman" pitchFamily="18" charset="0"/>
              </a:rPr>
            </a:br>
            <a:r>
              <a:rPr lang="ru-RU" sz="5400" b="1" i="1" dirty="0" smtClean="0">
                <a:solidFill>
                  <a:srgbClr val="00FFFF"/>
                </a:solidFill>
                <a:latin typeface="Times New Roman" pitchFamily="18" charset="0"/>
              </a:rPr>
              <a:t/>
            </a:r>
            <a:br>
              <a:rPr lang="ru-RU" sz="5400" b="1" i="1" dirty="0" smtClean="0">
                <a:solidFill>
                  <a:srgbClr val="00FFFF"/>
                </a:solidFill>
                <a:latin typeface="Times New Roman" pitchFamily="18" charset="0"/>
              </a:rPr>
            </a:br>
            <a:endParaRPr lang="ru-RU" sz="8000" b="1" i="1" dirty="0" smtClean="0">
              <a:solidFill>
                <a:srgbClr val="00FFFF"/>
              </a:solidFill>
              <a:latin typeface="Times New Roman" pitchFamily="18" charset="0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 flipH="1" flipV="1">
            <a:off x="0" y="6858000"/>
            <a:ext cx="133350" cy="730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ru-RU" sz="800" smtClean="0"/>
          </a:p>
        </p:txBody>
      </p:sp>
      <p:pic>
        <p:nvPicPr>
          <p:cNvPr id="5" name="Рисунок 2" descr="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9144000" cy="6669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4" descr="flow_00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5"/>
          <p:cNvSpPr>
            <a:spLocks noGrp="1" noChangeArrowheads="1"/>
          </p:cNvSpPr>
          <p:nvPr/>
        </p:nvSpPr>
        <p:spPr bwMode="auto">
          <a:xfrm>
            <a:off x="1475657" y="500063"/>
            <a:ext cx="7365132" cy="497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7951" tIns="48975" rIns="97951" bIns="48975"/>
          <a:lstStyle/>
          <a:p>
            <a:pPr eaLnBrk="0" hangingPunct="0"/>
            <a:endParaRPr lang="ru-RU" sz="3200" i="1" dirty="0" smtClean="0">
              <a:solidFill>
                <a:srgbClr val="565656"/>
              </a:solidFill>
              <a:ea typeface="Calibri" pitchFamily="34" charset="0"/>
              <a:cs typeface="Arial" pitchFamily="34" charset="0"/>
            </a:endParaRPr>
          </a:p>
          <a:p>
            <a:pPr eaLnBrk="0" hangingPunct="0"/>
            <a:r>
              <a:rPr lang="ru-RU" sz="3200" i="1" dirty="0" smtClean="0">
                <a:solidFill>
                  <a:srgbClr val="565656"/>
                </a:solidFill>
                <a:latin typeface="+mn-lt"/>
                <a:ea typeface="Calibri" pitchFamily="34" charset="0"/>
                <a:cs typeface="Arial" pitchFamily="34" charset="0"/>
              </a:rPr>
              <a:t>В </a:t>
            </a:r>
            <a:r>
              <a:rPr lang="ru-RU" sz="3200" i="1" dirty="0">
                <a:solidFill>
                  <a:srgbClr val="565656"/>
                </a:solidFill>
                <a:latin typeface="+mn-lt"/>
                <a:ea typeface="Calibri" pitchFamily="34" charset="0"/>
                <a:cs typeface="Arial" pitchFamily="34" charset="0"/>
              </a:rPr>
              <a:t>поэзии и музыке есть одна </a:t>
            </a:r>
            <a:r>
              <a:rPr lang="ru-RU" sz="3200" i="1" dirty="0" smtClean="0">
                <a:solidFill>
                  <a:srgbClr val="565656"/>
                </a:solidFill>
                <a:latin typeface="+mn-lt"/>
                <a:ea typeface="Calibri" pitchFamily="34" charset="0"/>
                <a:cs typeface="Arial" pitchFamily="34" charset="0"/>
              </a:rPr>
              <a:t>святая</a:t>
            </a:r>
          </a:p>
          <a:p>
            <a:pPr eaLnBrk="0" hangingPunct="0"/>
            <a:r>
              <a:rPr lang="ru-RU" sz="3200" i="1" dirty="0" smtClean="0">
                <a:solidFill>
                  <a:srgbClr val="565656"/>
                </a:solidFill>
                <a:latin typeface="+mn-lt"/>
                <a:ea typeface="Calibri" pitchFamily="34" charset="0"/>
                <a:cs typeface="Arial" pitchFamily="34" charset="0"/>
              </a:rPr>
              <a:t> </a:t>
            </a:r>
          </a:p>
          <a:p>
            <a:pPr eaLnBrk="0" hangingPunct="0"/>
            <a:r>
              <a:rPr lang="ru-RU" sz="3200" i="1" dirty="0" smtClean="0">
                <a:solidFill>
                  <a:srgbClr val="565656"/>
                </a:solidFill>
                <a:latin typeface="+mn-lt"/>
                <a:ea typeface="Calibri" pitchFamily="34" charset="0"/>
                <a:cs typeface="Arial" pitchFamily="34" charset="0"/>
              </a:rPr>
              <a:t>страница</a:t>
            </a:r>
            <a:r>
              <a:rPr lang="ru-RU" sz="3200" i="1" dirty="0">
                <a:solidFill>
                  <a:srgbClr val="565656"/>
                </a:solidFill>
                <a:latin typeface="+mn-lt"/>
                <a:ea typeface="Calibri" pitchFamily="34" charset="0"/>
                <a:cs typeface="Arial" pitchFamily="34" charset="0"/>
              </a:rPr>
              <a:t>, дорогая и близкая любому </a:t>
            </a:r>
            <a:endParaRPr lang="ru-RU" sz="3200" i="1" dirty="0" smtClean="0">
              <a:solidFill>
                <a:srgbClr val="565656"/>
              </a:solidFill>
              <a:latin typeface="+mn-lt"/>
              <a:ea typeface="Calibri" pitchFamily="34" charset="0"/>
              <a:cs typeface="Arial" pitchFamily="34" charset="0"/>
            </a:endParaRPr>
          </a:p>
          <a:p>
            <a:pPr eaLnBrk="0" hangingPunct="0"/>
            <a:endParaRPr lang="ru-RU" sz="3200" i="1" dirty="0" smtClean="0">
              <a:solidFill>
                <a:srgbClr val="565656"/>
              </a:solidFill>
              <a:latin typeface="+mn-lt"/>
              <a:ea typeface="Calibri" pitchFamily="34" charset="0"/>
              <a:cs typeface="Arial" pitchFamily="34" charset="0"/>
            </a:endParaRPr>
          </a:p>
          <a:p>
            <a:pPr eaLnBrk="0" hangingPunct="0"/>
            <a:r>
              <a:rPr lang="ru-RU" sz="3200" i="1" dirty="0">
                <a:solidFill>
                  <a:srgbClr val="565656"/>
                </a:solidFill>
                <a:latin typeface="+mn-lt"/>
                <a:ea typeface="Calibri" pitchFamily="34" charset="0"/>
                <a:cs typeface="Arial" pitchFamily="34" charset="0"/>
              </a:rPr>
              <a:t>н</a:t>
            </a:r>
            <a:r>
              <a:rPr lang="ru-RU" sz="3200" i="1" dirty="0" smtClean="0">
                <a:solidFill>
                  <a:srgbClr val="565656"/>
                </a:solidFill>
                <a:latin typeface="+mn-lt"/>
                <a:ea typeface="Calibri" pitchFamily="34" charset="0"/>
                <a:cs typeface="Arial" pitchFamily="34" charset="0"/>
              </a:rPr>
              <a:t>е очерствевшему </a:t>
            </a:r>
            <a:r>
              <a:rPr lang="ru-RU" sz="3200" i="1" dirty="0">
                <a:solidFill>
                  <a:srgbClr val="565656"/>
                </a:solidFill>
                <a:latin typeface="+mn-lt"/>
                <a:ea typeface="Calibri" pitchFamily="34" charset="0"/>
                <a:cs typeface="Arial" pitchFamily="34" charset="0"/>
              </a:rPr>
              <a:t>сердцу, любой душе</a:t>
            </a:r>
            <a:r>
              <a:rPr lang="ru-RU" sz="3200" i="1" dirty="0" smtClean="0">
                <a:solidFill>
                  <a:srgbClr val="565656"/>
                </a:solidFill>
                <a:latin typeface="+mn-lt"/>
                <a:ea typeface="Calibri" pitchFamily="34" charset="0"/>
                <a:cs typeface="Arial" pitchFamily="34" charset="0"/>
              </a:rPr>
              <a:t>,</a:t>
            </a:r>
          </a:p>
          <a:p>
            <a:pPr eaLnBrk="0" hangingPunct="0"/>
            <a:r>
              <a:rPr lang="ru-RU" sz="3200" i="1" dirty="0" smtClean="0">
                <a:solidFill>
                  <a:srgbClr val="565656"/>
                </a:solidFill>
                <a:latin typeface="+mn-lt"/>
                <a:ea typeface="Calibri" pitchFamily="34" charset="0"/>
                <a:cs typeface="Arial" pitchFamily="34" charset="0"/>
              </a:rPr>
              <a:t> </a:t>
            </a:r>
          </a:p>
          <a:p>
            <a:pPr eaLnBrk="0" hangingPunct="0"/>
            <a:r>
              <a:rPr lang="ru-RU" sz="3200" i="1" dirty="0" smtClean="0">
                <a:solidFill>
                  <a:srgbClr val="565656"/>
                </a:solidFill>
                <a:latin typeface="+mn-lt"/>
                <a:ea typeface="Calibri" pitchFamily="34" charset="0"/>
                <a:cs typeface="Arial" pitchFamily="34" charset="0"/>
              </a:rPr>
              <a:t>не </a:t>
            </a:r>
            <a:r>
              <a:rPr lang="ru-RU" sz="3200" i="1" dirty="0">
                <a:solidFill>
                  <a:srgbClr val="565656"/>
                </a:solidFill>
                <a:latin typeface="+mn-lt"/>
                <a:ea typeface="Calibri" pitchFamily="34" charset="0"/>
                <a:cs typeface="Arial" pitchFamily="34" charset="0"/>
              </a:rPr>
              <a:t>забывшей и не отказавшейся от своих истоков </a:t>
            </a:r>
            <a:r>
              <a:rPr lang="ru-RU" sz="3200" i="1" dirty="0" smtClean="0">
                <a:solidFill>
                  <a:srgbClr val="565656"/>
                </a:solidFill>
                <a:latin typeface="+mn-lt"/>
                <a:ea typeface="Calibri" pitchFamily="34" charset="0"/>
                <a:cs typeface="Arial" pitchFamily="34" charset="0"/>
              </a:rPr>
              <a:t>– </a:t>
            </a:r>
          </a:p>
          <a:p>
            <a:pPr eaLnBrk="0" hangingPunct="0"/>
            <a:endParaRPr lang="ru-RU" sz="3200" i="1" dirty="0">
              <a:solidFill>
                <a:srgbClr val="565656"/>
              </a:solidFill>
              <a:latin typeface="+mn-lt"/>
              <a:ea typeface="Calibri" pitchFamily="34" charset="0"/>
              <a:cs typeface="Arial" pitchFamily="34" charset="0"/>
            </a:endParaRPr>
          </a:p>
          <a:p>
            <a:pPr eaLnBrk="0" hangingPunct="0"/>
            <a:r>
              <a:rPr lang="ru-RU" sz="3200" i="1" dirty="0" smtClean="0">
                <a:solidFill>
                  <a:srgbClr val="565656"/>
                </a:solidFill>
                <a:latin typeface="+mn-lt"/>
                <a:ea typeface="Calibri" pitchFamily="34" charset="0"/>
                <a:cs typeface="Arial" pitchFamily="34" charset="0"/>
              </a:rPr>
              <a:t>стихи </a:t>
            </a:r>
            <a:r>
              <a:rPr lang="ru-RU" sz="3200" i="1" dirty="0">
                <a:solidFill>
                  <a:srgbClr val="565656"/>
                </a:solidFill>
                <a:latin typeface="+mn-lt"/>
                <a:ea typeface="Calibri" pitchFamily="34" charset="0"/>
                <a:cs typeface="Arial" pitchFamily="34" charset="0"/>
              </a:rPr>
              <a:t>и песни о матери</a:t>
            </a:r>
            <a:r>
              <a:rPr lang="ru-RU" sz="3200" i="1" dirty="0">
                <a:latin typeface="+mn-lt"/>
                <a:ea typeface="Times New Roman" pitchFamily="18" charset="0"/>
                <a:cs typeface="Arial" pitchFamily="34" charset="0"/>
              </a:rPr>
              <a:t> </a:t>
            </a:r>
            <a:endParaRPr lang="ru-RU" sz="3200" i="1" dirty="0">
              <a:latin typeface="+mn-lt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8B832">
                <a:alpha val="70980"/>
              </a:srgb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85750" y="857250"/>
            <a:ext cx="4429125" cy="53578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2060"/>
                </a:solidFill>
              </a:rPr>
              <a:t>«О мать моя, воздвигнут я тобою.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2060"/>
                </a:solidFill>
              </a:rPr>
              <a:t>Во мне спасла живую душу ты»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002060"/>
                </a:solidFill>
              </a:rPr>
              <a:t> </a:t>
            </a:r>
            <a:r>
              <a:rPr lang="ru-RU" sz="3200" b="1" i="1" dirty="0" smtClean="0">
                <a:solidFill>
                  <a:srgbClr val="002060"/>
                </a:solidFill>
              </a:rPr>
              <a:t>                                                        Н.А.Некрасов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pic>
        <p:nvPicPr>
          <p:cNvPr id="11267" name="Picture 2" descr="б"/>
          <p:cNvPicPr>
            <a:picLocks noGrp="1"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105672" y="1052513"/>
            <a:ext cx="3655469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85750" y="857250"/>
            <a:ext cx="4429125" cy="53578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2060"/>
                </a:solidFill>
              </a:rPr>
              <a:t>«Всё что я знаю о ней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002060"/>
                </a:solidFill>
              </a:rPr>
              <a:t>в</a:t>
            </a:r>
            <a:r>
              <a:rPr lang="ru-RU" sz="3200" b="1" i="1" dirty="0" smtClean="0">
                <a:solidFill>
                  <a:srgbClr val="002060"/>
                </a:solidFill>
              </a:rPr>
              <a:t>сё прекрасно»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rgbClr val="00206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2060"/>
                </a:solidFill>
              </a:rPr>
              <a:t>Л.Н.Толстой</a:t>
            </a:r>
          </a:p>
        </p:txBody>
      </p:sp>
      <p:pic>
        <p:nvPicPr>
          <p:cNvPr id="11267" name="Picture 2" descr="б"/>
          <p:cNvPicPr>
            <a:picLocks noGrp="1"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229586" y="1052513"/>
            <a:ext cx="3407641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85750" y="857250"/>
            <a:ext cx="4429125" cy="53578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2060"/>
                </a:solidFill>
              </a:rPr>
              <a:t>«Есть прекраснейшее существо, у которого мы всегда в долгу, -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002060"/>
                </a:solidFill>
              </a:rPr>
              <a:t>э</a:t>
            </a:r>
            <a:r>
              <a:rPr lang="ru-RU" sz="3200" b="1" i="1" dirty="0" smtClean="0">
                <a:solidFill>
                  <a:srgbClr val="002060"/>
                </a:solidFill>
              </a:rPr>
              <a:t>то мать»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 smtClean="0">
              <a:solidFill>
                <a:srgbClr val="00206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2060"/>
                </a:solidFill>
              </a:rPr>
              <a:t>А.Н.Островский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002060"/>
                </a:solidFill>
              </a:rPr>
              <a:t> </a:t>
            </a:r>
            <a:r>
              <a:rPr lang="ru-RU" sz="3200" b="1" i="1" dirty="0" smtClean="0">
                <a:solidFill>
                  <a:srgbClr val="002060"/>
                </a:solidFill>
              </a:rPr>
              <a:t>                             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pic>
        <p:nvPicPr>
          <p:cNvPr id="11267" name="Picture 2" descr="б"/>
          <p:cNvPicPr>
            <a:picLocks noGrp="1"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122059" y="1052513"/>
            <a:ext cx="3622694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-387424"/>
            <a:ext cx="9036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день матери\с днем матер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00042"/>
            <a:ext cx="3929090" cy="6143668"/>
          </a:xfrm>
          <a:prstGeom prst="rect">
            <a:avLst/>
          </a:prstGeom>
          <a:gradFill flip="none" rotWithShape="1">
            <a:gsLst>
              <a:gs pos="33000">
                <a:srgbClr val="92D050">
                  <a:alpha val="29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lin ang="18900000" scaled="1"/>
            <a:tileRect/>
          </a:gradFill>
          <a:ln>
            <a:solidFill>
              <a:schemeClr val="bg1"/>
            </a:solidFill>
          </a:ln>
          <a:scene3d>
            <a:camera prst="orthographicFront"/>
            <a:lightRig rig="flat" dir="t"/>
          </a:scene3d>
          <a:sp3d prstMaterial="soft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2"/>
                </a:solidFill>
                <a:latin typeface="Georgia" pitchFamily="18" charset="0"/>
              </a:rPr>
              <a:t> </a:t>
            </a:r>
            <a:r>
              <a:rPr lang="ru-RU" sz="2400" b="1" kern="0" dirty="0">
                <a:solidFill>
                  <a:srgbClr val="00007D"/>
                </a:solidFill>
              </a:rPr>
              <a:t>В России</a:t>
            </a:r>
            <a:r>
              <a:rPr lang="ru-RU" sz="2400" kern="0" dirty="0">
                <a:solidFill>
                  <a:srgbClr val="00007D"/>
                </a:solidFill>
              </a:rPr>
              <a:t> День матери </a:t>
            </a:r>
            <a:r>
              <a:rPr lang="ru-RU" sz="2400" kern="0" dirty="0" smtClean="0">
                <a:solidFill>
                  <a:srgbClr val="00007D"/>
                </a:solidFill>
              </a:rPr>
              <a:t>учреждён </a:t>
            </a:r>
            <a:r>
              <a:rPr lang="ru-RU" sz="2400" kern="0" dirty="0">
                <a:solidFill>
                  <a:srgbClr val="00007D"/>
                </a:solidFill>
              </a:rPr>
              <a:t>в</a:t>
            </a:r>
            <a:r>
              <a:rPr lang="ru-RU" sz="2400" kern="0" dirty="0" smtClean="0">
                <a:solidFill>
                  <a:srgbClr val="00007D"/>
                </a:solidFill>
              </a:rPr>
              <a:t> </a:t>
            </a:r>
            <a:r>
              <a:rPr lang="ru-RU" sz="2400" kern="0" dirty="0">
                <a:solidFill>
                  <a:srgbClr val="00007D"/>
                </a:solidFill>
              </a:rPr>
              <a:t>1998 г.      на основании Указа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00007D"/>
              </a:buClr>
              <a:buSzPct val="75000"/>
              <a:defRPr/>
            </a:pPr>
            <a:r>
              <a:rPr lang="ru-RU" sz="2400" kern="0" dirty="0">
                <a:solidFill>
                  <a:srgbClr val="00007D"/>
                </a:solidFill>
              </a:rPr>
              <a:t>     Президента РФ   Б.Н. Ельцина</a:t>
            </a:r>
            <a:r>
              <a:rPr lang="ru-RU" sz="2400" kern="0" dirty="0" smtClean="0">
                <a:solidFill>
                  <a:srgbClr val="00007D"/>
                </a:solidFill>
              </a:rPr>
              <a:t>.</a:t>
            </a:r>
            <a:r>
              <a:rPr lang="ru-RU" sz="2400" dirty="0"/>
              <a:t> </a:t>
            </a:r>
            <a:endParaRPr lang="ru-RU" sz="2400" dirty="0" smtClean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00007D"/>
              </a:buClr>
              <a:buSzPct val="75000"/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Цель </a:t>
            </a:r>
            <a:r>
              <a:rPr lang="ru-RU" sz="2400" dirty="0">
                <a:solidFill>
                  <a:srgbClr val="FF0000"/>
                </a:solidFill>
              </a:rPr>
              <a:t>праздника — </a:t>
            </a:r>
            <a:r>
              <a:rPr lang="ru-RU" sz="2400" dirty="0">
                <a:solidFill>
                  <a:srgbClr val="7030A0"/>
                </a:solidFill>
              </a:rPr>
              <a:t>поддержать традиции бережного отношения к женщине, закрепить семейные устои, особо отметить значение в нашей жизни главного человека — Матери. Праздник День Матери отмечается в последнее ноябрьское воскресенье. </a:t>
            </a:r>
            <a:br>
              <a:rPr lang="ru-RU" sz="2400" dirty="0">
                <a:solidFill>
                  <a:srgbClr val="7030A0"/>
                </a:solidFill>
              </a:rPr>
            </a:br>
            <a:r>
              <a:rPr lang="ru-RU" sz="2400" dirty="0">
                <a:solidFill>
                  <a:srgbClr val="7030A0"/>
                </a:solidFill>
              </a:rPr>
              <a:t>В этом году День матери приходится на 30 ноября.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00007D"/>
              </a:buClr>
              <a:buSzPct val="75000"/>
              <a:defRPr/>
            </a:pPr>
            <a:r>
              <a:rPr lang="ru-RU" sz="2400" kern="0" dirty="0" smtClean="0">
                <a:solidFill>
                  <a:srgbClr val="7030A0"/>
                </a:solidFill>
              </a:rPr>
              <a:t>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143500" y="2214563"/>
            <a:ext cx="3857625" cy="4357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174" name="Picture 2" descr="C:\Documents and Settings\User\Мои документы\Картинки 2\30326851_460x3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500063"/>
            <a:ext cx="4789488" cy="617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00042"/>
            <a:ext cx="3929090" cy="6143668"/>
          </a:xfrm>
          <a:prstGeom prst="rect">
            <a:avLst/>
          </a:prstGeom>
          <a:gradFill flip="none" rotWithShape="1">
            <a:gsLst>
              <a:gs pos="33000">
                <a:srgbClr val="92D050">
                  <a:alpha val="29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lin ang="18900000" scaled="1"/>
            <a:tileRect/>
          </a:gradFill>
          <a:ln>
            <a:solidFill>
              <a:schemeClr val="bg1"/>
            </a:solidFill>
          </a:ln>
          <a:scene3d>
            <a:camera prst="orthographicFront"/>
            <a:lightRig rig="flat" dir="t"/>
          </a:scene3d>
          <a:sp3d prstMaterial="soft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2"/>
                </a:solidFill>
                <a:latin typeface="Georgia" pitchFamily="18" charset="0"/>
              </a:rPr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Праздник 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7030A0"/>
                </a:solidFill>
              </a:rPr>
              <a:t>День </a:t>
            </a:r>
            <a:r>
              <a:rPr lang="ru-RU" sz="3200" dirty="0">
                <a:solidFill>
                  <a:srgbClr val="7030A0"/>
                </a:solidFill>
              </a:rPr>
              <a:t>Матери </a:t>
            </a:r>
            <a:endParaRPr lang="ru-RU" sz="3200" dirty="0" smtClean="0">
              <a:solidFill>
                <a:srgbClr val="7030A0"/>
              </a:solidFill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7030A0"/>
                </a:solidFill>
              </a:rPr>
              <a:t>отмечается </a:t>
            </a:r>
            <a:r>
              <a:rPr lang="ru-RU" sz="3200" dirty="0">
                <a:solidFill>
                  <a:srgbClr val="7030A0"/>
                </a:solidFill>
              </a:rPr>
              <a:t>в последнее ноябрьское воскресенье. </a:t>
            </a:r>
            <a:endParaRPr lang="ru-RU" sz="3200" dirty="0" smtClean="0">
              <a:solidFill>
                <a:srgbClr val="7030A0"/>
              </a:solidFill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7030A0"/>
                </a:solidFill>
              </a:rPr>
              <a:t/>
            </a:r>
            <a:br>
              <a:rPr lang="ru-RU" sz="3200" dirty="0">
                <a:solidFill>
                  <a:srgbClr val="7030A0"/>
                </a:solidFill>
              </a:rPr>
            </a:br>
            <a:r>
              <a:rPr lang="ru-RU" sz="3200" dirty="0">
                <a:solidFill>
                  <a:srgbClr val="7030A0"/>
                </a:solidFill>
              </a:rPr>
              <a:t>В этом году </a:t>
            </a:r>
            <a:endParaRPr lang="ru-RU" sz="3200" dirty="0" smtClean="0">
              <a:solidFill>
                <a:srgbClr val="7030A0"/>
              </a:solidFill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7030A0"/>
                </a:solidFill>
              </a:rPr>
              <a:t>День </a:t>
            </a:r>
            <a:r>
              <a:rPr lang="ru-RU" sz="3200" dirty="0">
                <a:solidFill>
                  <a:srgbClr val="7030A0"/>
                </a:solidFill>
              </a:rPr>
              <a:t>матери приходится на </a:t>
            </a:r>
            <a:endParaRPr lang="ru-RU" sz="3200" dirty="0" smtClean="0">
              <a:solidFill>
                <a:srgbClr val="7030A0"/>
              </a:solidFill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7030A0"/>
                </a:solidFill>
              </a:rPr>
              <a:t>30 </a:t>
            </a:r>
            <a:r>
              <a:rPr lang="ru-RU" sz="3200" dirty="0">
                <a:solidFill>
                  <a:srgbClr val="7030A0"/>
                </a:solidFill>
              </a:rPr>
              <a:t>ноября.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00007D"/>
              </a:buClr>
              <a:buSzPct val="75000"/>
              <a:defRPr/>
            </a:pPr>
            <a:r>
              <a:rPr lang="ru-RU" sz="3200" kern="0" dirty="0" smtClean="0">
                <a:solidFill>
                  <a:srgbClr val="7030A0"/>
                </a:solidFill>
              </a:rPr>
              <a:t> 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143500" y="2214563"/>
            <a:ext cx="3857625" cy="4357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174" name="Picture 2" descr="C:\Documents and Settings\User\Мои документы\Картинки 2\30326851_460x370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140200" y="604973"/>
            <a:ext cx="4789488" cy="5965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3284984"/>
            <a:ext cx="5715000" cy="3001516"/>
          </a:xfrm>
          <a:prstGeom prst="rect">
            <a:avLst/>
          </a:prstGeom>
          <a:solidFill>
            <a:srgbClr val="92D05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002060"/>
                </a:solidFill>
              </a:rPr>
              <a:t>.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pic>
        <p:nvPicPr>
          <p:cNvPr id="17412" name="Picture 2" descr="C:\Documents and Settings\User\Мои документы\день матери\маме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7" y="2564904"/>
            <a:ext cx="5544617" cy="3791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565675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Сегодня наш конкурс посвящен самому прекрасному образу на Земле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- 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бразу матери, образу женщины, образу героини.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Недаром этот образ воспевают поэты самых различных эпох.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А самые известные художники мира изображают его на своих прекрасных полотнах.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lt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8" descr="Рембрант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428750"/>
            <a:ext cx="3505200" cy="424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4" descr="венециан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8" y="2286000"/>
            <a:ext cx="4498975" cy="380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214313" y="285750"/>
            <a:ext cx="8429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365" name="TextBox 4"/>
          <p:cNvSpPr txBox="1">
            <a:spLocks noChangeArrowheads="1"/>
          </p:cNvSpPr>
          <p:nvPr/>
        </p:nvSpPr>
        <p:spPr bwMode="auto">
          <a:xfrm>
            <a:off x="428625" y="714375"/>
            <a:ext cx="8358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2060"/>
                </a:solidFill>
                <a:latin typeface="Calibri" pitchFamily="34" charset="0"/>
              </a:rPr>
              <a:t>Женщина, мать стала воплощением кисти великих мастеров искусства:Рембранта,Венецианова,Тропинина,Серова.</a:t>
            </a:r>
          </a:p>
        </p:txBody>
      </p:sp>
      <p:sp>
        <p:nvSpPr>
          <p:cNvPr id="15366" name="TextBox 5"/>
          <p:cNvSpPr txBox="1">
            <a:spLocks noChangeArrowheads="1"/>
          </p:cNvSpPr>
          <p:nvPr/>
        </p:nvSpPr>
        <p:spPr bwMode="auto">
          <a:xfrm>
            <a:off x="357188" y="6000750"/>
            <a:ext cx="3500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2060"/>
                </a:solidFill>
                <a:latin typeface="Calibri" pitchFamily="34" charset="0"/>
              </a:rPr>
              <a:t>Рембрандт «Мадонна с младенцем И Св. Иосифом»</a:t>
            </a:r>
          </a:p>
        </p:txBody>
      </p:sp>
      <p:sp>
        <p:nvSpPr>
          <p:cNvPr id="15367" name="TextBox 6"/>
          <p:cNvSpPr txBox="1">
            <a:spLocks noChangeArrowheads="1"/>
          </p:cNvSpPr>
          <p:nvPr/>
        </p:nvSpPr>
        <p:spPr bwMode="auto">
          <a:xfrm>
            <a:off x="4643438" y="6215063"/>
            <a:ext cx="4143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2060"/>
                </a:solidFill>
                <a:latin typeface="Calibri" pitchFamily="34" charset="0"/>
              </a:rPr>
              <a:t>Венецианов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763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85750" y="857250"/>
            <a:ext cx="4429125" cy="53578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2060"/>
                </a:solidFill>
              </a:rPr>
              <a:t>Наперекор изменчивой судьбе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2060"/>
                </a:solidFill>
              </a:rPr>
              <a:t>Художник прославлял в веках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2060"/>
                </a:solidFill>
              </a:rPr>
              <a:t>Не девушку с венцом на голове,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2060"/>
                </a:solidFill>
              </a:rPr>
              <a:t>А женщину с ребёнком на руках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pic>
        <p:nvPicPr>
          <p:cNvPr id="11267" name="Picture 2" descr="б"/>
          <p:cNvPicPr>
            <a:picLocks noGrp="1"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16016" y="836712"/>
            <a:ext cx="442798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928670"/>
            <a:ext cx="8572560" cy="3286148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flat" dir="t"/>
          </a:scene3d>
          <a:sp3d extrusionH="76200" prstMaterial="translucentPowder">
            <a:bevelB/>
            <a:extrusionClr>
              <a:srgbClr val="FFFF99"/>
            </a:extrusionClr>
          </a:sp3d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rgbClr val="002060"/>
                </a:solidFill>
              </a:rPr>
              <a:t>«Без солнца не цветут цветы, без любви нет счастья, без женщины нет любви, без матери нет ни поэта, ни </a:t>
            </a:r>
            <a:r>
              <a:rPr lang="ru-RU" sz="4000" b="1" i="1" dirty="0" smtClean="0">
                <a:solidFill>
                  <a:srgbClr val="002060"/>
                </a:solidFill>
              </a:rPr>
              <a:t>героя. Вся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rgbClr val="002060"/>
                </a:solidFill>
              </a:rPr>
              <a:t>Гордость мира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rgbClr val="002060"/>
                </a:solidFill>
              </a:rPr>
              <a:t>от Матерей».</a:t>
            </a:r>
            <a:r>
              <a:rPr lang="ru-RU" sz="4000" b="1" i="1" dirty="0">
                <a:solidFill>
                  <a:srgbClr val="002060"/>
                </a:solidFill>
              </a:rPr>
              <a:t/>
            </a:r>
            <a:br>
              <a:rPr lang="ru-RU" sz="4000" b="1" i="1" dirty="0">
                <a:solidFill>
                  <a:srgbClr val="002060"/>
                </a:solidFill>
              </a:rPr>
            </a:br>
            <a:r>
              <a:rPr lang="ru-RU" sz="4000" b="1" i="1" dirty="0">
                <a:solidFill>
                  <a:srgbClr val="002060"/>
                </a:solidFill>
              </a:rPr>
              <a:t>/ М.Горький/</a:t>
            </a:r>
          </a:p>
        </p:txBody>
      </p:sp>
      <p:pic>
        <p:nvPicPr>
          <p:cNvPr id="4101" name="Picture 2" descr="C:\Documents and Settings\User\Мои документы\455px-Maxim_Gorky_authographed_portra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2204863"/>
            <a:ext cx="3384376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User\Мои документы\фото ко дню матери\мама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225"/>
            <a:ext cx="9144000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494</TotalTime>
  <Words>280</Words>
  <Application>Microsoft Office PowerPoint</Application>
  <PresentationFormat>Экран (4:3)</PresentationFormat>
  <Paragraphs>55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         «Мы нашим мамам говорим спасибо! 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           </vt:lpstr>
      <vt:lpstr>     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Самая прекрасная из женщин –женщина с ребенком на руках</dc:title>
  <dc:creator>User</dc:creator>
  <cp:lastModifiedBy>Алексей</cp:lastModifiedBy>
  <cp:revision>103</cp:revision>
  <dcterms:created xsi:type="dcterms:W3CDTF">2009-11-14T17:57:42Z</dcterms:created>
  <dcterms:modified xsi:type="dcterms:W3CDTF">2014-11-29T14:08:46Z</dcterms:modified>
</cp:coreProperties>
</file>